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57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02438" cy="99345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6435" autoAdjust="0"/>
  </p:normalViewPr>
  <p:slideViewPr>
    <p:cSldViewPr>
      <p:cViewPr varScale="1">
        <p:scale>
          <a:sx n="75" d="100"/>
          <a:sy n="75" d="100"/>
        </p:scale>
        <p:origin x="-16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7723" cy="496729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3141" y="0"/>
            <a:ext cx="2947723" cy="496729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8ED03269-AD44-416C-B29D-F02135D88E6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36122"/>
            <a:ext cx="2947723" cy="496729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3141" y="9436122"/>
            <a:ext cx="2947723" cy="496729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EFC541B6-7681-468D-85FE-2FE19B21A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46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7723" cy="496729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6729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B9F2FDE2-D1BE-4634-8C6C-3F7993F7B044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244" y="4718923"/>
            <a:ext cx="5441950" cy="4470559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36122"/>
            <a:ext cx="2947723" cy="496729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3141" y="9436122"/>
            <a:ext cx="2947723" cy="496729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B425F35C-C824-4405-8061-421C61041B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62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5F35C-C824-4405-8061-421C61041BA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60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5F35C-C824-4405-8061-421C61041BA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786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5F35C-C824-4405-8061-421C61041BA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05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5F35C-C824-4405-8061-421C61041BA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116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5F35C-C824-4405-8061-421C61041BA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83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5F35C-C824-4405-8061-421C61041BA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925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5F35C-C824-4405-8061-421C61041BA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22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E3879FF-E3FB-40B0-9854-0DF979BA609A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B500FBA-1E5A-4F75-B6E6-09E8FF90B59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543800" cy="100736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MEXT Scholarship for Research Students</a:t>
            </a:r>
            <a:endParaRPr lang="en-GB" sz="36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4797152"/>
            <a:ext cx="6858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Information AND CULTURE </a:t>
            </a:r>
            <a:r>
              <a:rPr lang="en-US" dirty="0" err="1" smtClean="0"/>
              <a:t>SEction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Embassy of Japan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1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ja-JP" sz="3200" dirty="0" smtClean="0"/>
              <a:t>Program is designed for:</a:t>
            </a:r>
          </a:p>
          <a:p>
            <a:pPr>
              <a:lnSpc>
                <a:spcPct val="80000"/>
              </a:lnSpc>
            </a:pPr>
            <a:endParaRPr lang="en-US" altLang="ja-JP" sz="2200" dirty="0" smtClean="0"/>
          </a:p>
          <a:p>
            <a:pPr>
              <a:lnSpc>
                <a:spcPct val="150000"/>
              </a:lnSpc>
            </a:pPr>
            <a:r>
              <a:rPr lang="en-US" altLang="ja-JP" sz="2900" i="1" dirty="0" smtClean="0"/>
              <a:t>- </a:t>
            </a:r>
            <a:r>
              <a:rPr lang="en-US" altLang="ja-JP" sz="2900" dirty="0" smtClean="0"/>
              <a:t>Danish students who are enrolled in a master’s course, a doctoral course, or a professional graduate course at a graduate school, or who are conducting research in a specialized field at a graduate school or at an institution attached to a university.</a:t>
            </a:r>
          </a:p>
          <a:p>
            <a:pPr>
              <a:lnSpc>
                <a:spcPct val="150000"/>
              </a:lnSpc>
            </a:pPr>
            <a:endParaRPr lang="en-US" altLang="ja-JP" sz="2900" dirty="0" smtClean="0"/>
          </a:p>
          <a:p>
            <a:pPr>
              <a:lnSpc>
                <a:spcPct val="150000"/>
              </a:lnSpc>
            </a:pPr>
            <a:r>
              <a:rPr lang="en-US" altLang="ja-JP" sz="2900" dirty="0" smtClean="0"/>
              <a:t>- Students who wish to further study their own field of studies in graduate courses at Japanese universities. </a:t>
            </a:r>
          </a:p>
          <a:p>
            <a:pPr>
              <a:lnSpc>
                <a:spcPct val="80000"/>
              </a:lnSpc>
            </a:pPr>
            <a:endParaRPr lang="en-US" altLang="ja-JP" sz="2200" dirty="0" smtClean="0"/>
          </a:p>
          <a:p>
            <a:pPr lvl="1">
              <a:lnSpc>
                <a:spcPct val="80000"/>
              </a:lnSpc>
            </a:pPr>
            <a:endParaRPr lang="en-US" altLang="ja-JP" sz="2200" dirty="0" smtClean="0"/>
          </a:p>
          <a:p>
            <a:pPr lvl="1">
              <a:lnSpc>
                <a:spcPct val="80000"/>
              </a:lnSpc>
            </a:pPr>
            <a:endParaRPr lang="en-US" altLang="ja-JP" sz="2200" dirty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5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da-DK" dirty="0" smtClean="0"/>
              <a:t>- </a:t>
            </a:r>
            <a:r>
              <a:rPr lang="en-US" dirty="0" smtClean="0"/>
              <a:t>Round trip flight tickets to and from Japan</a:t>
            </a:r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altLang="ja-JP" dirty="0"/>
              <a:t>Tuition and other administrative fees (until you finish your </a:t>
            </a:r>
            <a:r>
              <a:rPr lang="en-US" altLang="ja-JP" dirty="0" smtClean="0"/>
              <a:t> course</a:t>
            </a:r>
            <a:r>
              <a:rPr lang="en-US" altLang="ja-JP" dirty="0"/>
              <a:t>)</a:t>
            </a:r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altLang="ja-JP" dirty="0"/>
              <a:t>Allowance:143,000JPY (Research, visiting students),144,000 JPY (Master courses), 145,000 JPY (Doctoral courses) </a:t>
            </a:r>
            <a:r>
              <a:rPr lang="en-US" altLang="ja-JP"/>
              <a:t>in </a:t>
            </a:r>
            <a:r>
              <a:rPr lang="en-US" altLang="ja-JP" smtClean="0"/>
              <a:t>2017</a:t>
            </a:r>
            <a:endParaRPr lang="en-US" altLang="ja-JP" dirty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387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Duration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200" dirty="0"/>
              <a:t>Duration of the scholarship</a:t>
            </a:r>
            <a:r>
              <a:rPr lang="en-US" altLang="ja-JP" sz="2200" dirty="0" smtClean="0"/>
              <a:t>:</a:t>
            </a:r>
          </a:p>
          <a:p>
            <a:pPr>
              <a:lnSpc>
                <a:spcPct val="80000"/>
              </a:lnSpc>
            </a:pPr>
            <a:endParaRPr lang="en-US" altLang="ja-JP" sz="2200" dirty="0"/>
          </a:p>
          <a:p>
            <a:pPr marL="274320" lvl="1" indent="0">
              <a:lnSpc>
                <a:spcPct val="80000"/>
              </a:lnSpc>
              <a:buNone/>
            </a:pPr>
            <a:r>
              <a:rPr lang="en-US" altLang="ja-JP" b="1" dirty="0"/>
              <a:t>Research student </a:t>
            </a:r>
            <a:r>
              <a:rPr lang="en-US" altLang="ja-JP" b="1" dirty="0" smtClean="0"/>
              <a:t>: One </a:t>
            </a:r>
            <a:r>
              <a:rPr lang="en-US" altLang="ja-JP" b="1" dirty="0"/>
              <a:t>and half or two years </a:t>
            </a:r>
            <a:r>
              <a:rPr lang="en-US" altLang="ja-JP" b="1" dirty="0" smtClean="0"/>
              <a:t>duration</a:t>
            </a:r>
          </a:p>
          <a:p>
            <a:pPr marL="274320" lvl="1" indent="0">
              <a:lnSpc>
                <a:spcPct val="80000"/>
              </a:lnSpc>
              <a:buNone/>
            </a:pPr>
            <a:endParaRPr lang="en-US" altLang="ja-JP" b="1" dirty="0"/>
          </a:p>
          <a:p>
            <a:pPr marL="274320" lvl="1" indent="0">
              <a:lnSpc>
                <a:spcPct val="80000"/>
              </a:lnSpc>
              <a:buNone/>
            </a:pPr>
            <a:r>
              <a:rPr lang="en-US" altLang="ja-JP" b="1" dirty="0"/>
              <a:t>Master course </a:t>
            </a:r>
            <a:r>
              <a:rPr lang="en-US" altLang="ja-JP" b="1" dirty="0" smtClean="0"/>
              <a:t>student : Until </a:t>
            </a:r>
            <a:r>
              <a:rPr lang="en-US" altLang="ja-JP" b="1" dirty="0"/>
              <a:t>finishing the </a:t>
            </a:r>
            <a:r>
              <a:rPr lang="en-US" altLang="ja-JP" b="1" dirty="0" smtClean="0"/>
              <a:t>course</a:t>
            </a:r>
          </a:p>
          <a:p>
            <a:pPr marL="274320" lvl="1" indent="0">
              <a:lnSpc>
                <a:spcPct val="80000"/>
              </a:lnSpc>
              <a:buNone/>
            </a:pPr>
            <a:endParaRPr lang="en-US" altLang="ja-JP" b="1" dirty="0"/>
          </a:p>
          <a:p>
            <a:pPr marL="274320" lvl="1" indent="0">
              <a:lnSpc>
                <a:spcPct val="80000"/>
              </a:lnSpc>
              <a:buNone/>
            </a:pPr>
            <a:r>
              <a:rPr lang="en-US" altLang="ja-JP" b="1" dirty="0"/>
              <a:t>PhD </a:t>
            </a:r>
            <a:r>
              <a:rPr lang="en-US" altLang="ja-JP" b="1" dirty="0" smtClean="0"/>
              <a:t>student: Until finishing </a:t>
            </a:r>
            <a:r>
              <a:rPr lang="en-US" altLang="ja-JP" b="1" dirty="0"/>
              <a:t>the </a:t>
            </a:r>
            <a:r>
              <a:rPr lang="en-US" altLang="ja-JP" b="1" dirty="0" smtClean="0"/>
              <a:t>course</a:t>
            </a:r>
            <a:endParaRPr lang="en-US" altLang="ja-JP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46128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Qualifications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268688"/>
          </a:xfrm>
        </p:spPr>
        <p:txBody>
          <a:bodyPr>
            <a:normAutofit/>
          </a:bodyPr>
          <a:lstStyle/>
          <a:p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Age: under 35</a:t>
            </a: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/>
              <a:t>G</a:t>
            </a:r>
            <a:r>
              <a:rPr lang="da-DK" dirty="0" err="1" smtClean="0"/>
              <a:t>raduate</a:t>
            </a:r>
            <a:r>
              <a:rPr lang="da-DK" dirty="0" smtClean="0"/>
              <a:t> students </a:t>
            </a:r>
            <a:r>
              <a:rPr lang="da-DK" dirty="0" err="1" smtClean="0"/>
              <a:t>studying</a:t>
            </a:r>
            <a:r>
              <a:rPr lang="da-DK" dirty="0" smtClean="0"/>
              <a:t> </a:t>
            </a:r>
            <a:r>
              <a:rPr lang="da-DK" dirty="0" err="1" smtClean="0"/>
              <a:t>various</a:t>
            </a:r>
            <a:r>
              <a:rPr lang="da-DK" dirty="0" smtClean="0"/>
              <a:t> </a:t>
            </a:r>
            <a:r>
              <a:rPr lang="da-DK" dirty="0" err="1" smtClean="0"/>
              <a:t>field</a:t>
            </a:r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Willingness to study Japanese language and to adapt to life in Japan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Clear and concrete research plan and motivation to pursue degree or conduct research in Japan</a:t>
            </a:r>
          </a:p>
          <a:p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76611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Schedule &amp; </a:t>
            </a:r>
            <a:r>
              <a:rPr lang="da-DK" dirty="0" err="1" smtClean="0"/>
              <a:t>Selection</a:t>
            </a:r>
            <a:r>
              <a:rPr lang="da-DK" dirty="0" smtClean="0"/>
              <a:t> procedure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a-DK" dirty="0" smtClean="0"/>
          </a:p>
          <a:p>
            <a:pPr algn="ctr"/>
            <a:r>
              <a:rPr lang="da-DK" dirty="0" smtClean="0">
                <a:latin typeface="+mj-lt"/>
              </a:rPr>
              <a:t>Application </a:t>
            </a:r>
            <a:r>
              <a:rPr lang="da-DK" dirty="0" err="1" smtClean="0">
                <a:latin typeface="+mj-lt"/>
              </a:rPr>
              <a:t>Preparation</a:t>
            </a:r>
            <a:endParaRPr lang="da-DK" dirty="0" smtClean="0">
              <a:latin typeface="+mj-lt"/>
            </a:endParaRPr>
          </a:p>
          <a:p>
            <a:pPr algn="ctr"/>
            <a:r>
              <a:rPr lang="da-DK" dirty="0" smtClean="0"/>
              <a:t>Application Form, Health Certificate, Field of </a:t>
            </a:r>
            <a:r>
              <a:rPr lang="da-DK" dirty="0" err="1" smtClean="0"/>
              <a:t>Study</a:t>
            </a:r>
            <a:r>
              <a:rPr lang="da-DK" dirty="0" smtClean="0"/>
              <a:t> and Research Plan Form, Abstracts of </a:t>
            </a:r>
            <a:r>
              <a:rPr lang="da-DK" dirty="0" err="1" smtClean="0"/>
              <a:t>thesis</a:t>
            </a:r>
            <a:r>
              <a:rPr lang="da-DK" dirty="0" smtClean="0"/>
              <a:t>, </a:t>
            </a:r>
            <a:r>
              <a:rPr lang="da-DK" dirty="0" err="1" smtClean="0"/>
              <a:t>Recommendation</a:t>
            </a:r>
            <a:r>
              <a:rPr lang="da-DK" dirty="0" smtClean="0"/>
              <a:t>, </a:t>
            </a:r>
            <a:r>
              <a:rPr lang="da-DK" dirty="0" err="1" smtClean="0"/>
              <a:t>Graduate</a:t>
            </a:r>
            <a:r>
              <a:rPr lang="da-DK" dirty="0" smtClean="0"/>
              <a:t> Certificate and Transcript, </a:t>
            </a:r>
            <a:r>
              <a:rPr lang="da-DK" dirty="0"/>
              <a:t>Placement </a:t>
            </a:r>
            <a:r>
              <a:rPr lang="da-DK" dirty="0" err="1"/>
              <a:t>Preference</a:t>
            </a:r>
            <a:r>
              <a:rPr lang="da-DK" dirty="0"/>
              <a:t> </a:t>
            </a:r>
            <a:r>
              <a:rPr lang="da-DK" dirty="0" smtClean="0"/>
              <a:t>Form* etc.</a:t>
            </a:r>
          </a:p>
          <a:p>
            <a:pPr algn="ctr"/>
            <a:r>
              <a:rPr lang="da-DK" dirty="0" smtClean="0">
                <a:latin typeface="+mj-lt"/>
              </a:rPr>
              <a:t/>
            </a:r>
            <a:br>
              <a:rPr lang="da-DK" dirty="0" smtClean="0">
                <a:latin typeface="+mj-lt"/>
              </a:rPr>
            </a:br>
            <a:r>
              <a:rPr lang="da-DK" dirty="0"/>
              <a:t>Contact </a:t>
            </a:r>
            <a:r>
              <a:rPr lang="da-DK" dirty="0" err="1" smtClean="0"/>
              <a:t>name</a:t>
            </a:r>
            <a:r>
              <a:rPr lang="da-DK" dirty="0" smtClean="0"/>
              <a:t> of the supervisors </a:t>
            </a:r>
            <a:r>
              <a:rPr lang="da-DK" dirty="0"/>
              <a:t>at Japanese </a:t>
            </a:r>
            <a:r>
              <a:rPr lang="da-DK" dirty="0" err="1"/>
              <a:t>univeristies</a:t>
            </a:r>
            <a:r>
              <a:rPr lang="da-DK" dirty="0"/>
              <a:t>*</a:t>
            </a:r>
            <a:br>
              <a:rPr lang="da-DK" dirty="0"/>
            </a:br>
            <a:r>
              <a:rPr lang="da-DK" dirty="0" smtClean="0"/>
              <a:t>(*not mandatory, but </a:t>
            </a:r>
            <a:r>
              <a:rPr lang="da-DK" dirty="0" err="1" smtClean="0"/>
              <a:t>preferable</a:t>
            </a:r>
            <a:r>
              <a:rPr lang="da-DK" dirty="0" smtClean="0"/>
              <a:t>)</a:t>
            </a:r>
            <a:endParaRPr lang="da-DK" dirty="0">
              <a:latin typeface="+mj-lt"/>
            </a:endParaRPr>
          </a:p>
          <a:p>
            <a:pPr algn="ctr"/>
            <a:r>
              <a:rPr lang="da-DK" dirty="0" smtClean="0">
                <a:latin typeface="+mj-lt"/>
              </a:rPr>
              <a:t/>
            </a:r>
            <a:br>
              <a:rPr lang="da-DK" dirty="0" smtClean="0">
                <a:latin typeface="+mj-lt"/>
              </a:rPr>
            </a:br>
            <a:endParaRPr lang="da-DK" dirty="0" smtClean="0">
              <a:latin typeface="+mj-lt"/>
            </a:endParaRPr>
          </a:p>
          <a:p>
            <a:pPr algn="ctr"/>
            <a:endParaRPr lang="da-DK" dirty="0" smtClean="0"/>
          </a:p>
          <a:p>
            <a:pPr algn="ctr"/>
            <a:r>
              <a:rPr lang="da-DK" i="1" dirty="0" smtClean="0"/>
              <a:t>Documents have to </a:t>
            </a:r>
            <a:r>
              <a:rPr lang="da-DK" i="1" dirty="0" err="1" smtClean="0"/>
              <a:t>be</a:t>
            </a:r>
            <a:r>
              <a:rPr lang="da-DK" i="1" dirty="0" smtClean="0"/>
              <a:t> sent to the Danish Agency for </a:t>
            </a:r>
            <a:r>
              <a:rPr lang="da-DK" i="1" dirty="0" err="1" smtClean="0"/>
              <a:t>Higher</a:t>
            </a:r>
            <a:r>
              <a:rPr lang="da-DK" i="1" dirty="0" smtClean="0"/>
              <a:t> Education (Styrelsen for </a:t>
            </a:r>
            <a:r>
              <a:rPr lang="da-DK" i="1" dirty="0" err="1" smtClean="0"/>
              <a:t>Vidergående</a:t>
            </a:r>
            <a:r>
              <a:rPr lang="da-DK" i="1" dirty="0" smtClean="0"/>
              <a:t> Uddannelse)</a:t>
            </a:r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5" name="Nedadgående pil 4"/>
          <p:cNvSpPr/>
          <p:nvPr/>
        </p:nvSpPr>
        <p:spPr>
          <a:xfrm>
            <a:off x="4211960" y="3501008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Nedadgående pil 5"/>
          <p:cNvSpPr/>
          <p:nvPr/>
        </p:nvSpPr>
        <p:spPr>
          <a:xfrm>
            <a:off x="4211960" y="4653136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41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Schedule &amp; </a:t>
            </a:r>
            <a:r>
              <a:rPr lang="da-DK" dirty="0" err="1"/>
              <a:t>Selection</a:t>
            </a:r>
            <a:r>
              <a:rPr lang="da-DK" dirty="0"/>
              <a:t> procedure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da-DK" dirty="0" smtClean="0">
                <a:latin typeface="+mj-lt"/>
              </a:rPr>
              <a:t>1st Screening </a:t>
            </a:r>
          </a:p>
          <a:p>
            <a:pPr algn="ctr"/>
            <a:r>
              <a:rPr lang="da-DK" dirty="0" smtClean="0"/>
              <a:t>Writing </a:t>
            </a:r>
            <a:r>
              <a:rPr lang="da-DK" dirty="0" err="1" smtClean="0"/>
              <a:t>exam</a:t>
            </a:r>
            <a:r>
              <a:rPr lang="da-DK" dirty="0" smtClean="0"/>
              <a:t>, and Interview (at the </a:t>
            </a:r>
            <a:r>
              <a:rPr lang="da-DK" dirty="0" err="1" smtClean="0"/>
              <a:t>Embassy</a:t>
            </a:r>
            <a:r>
              <a:rPr lang="da-DK" dirty="0" smtClean="0"/>
              <a:t> in Copenhagen) </a:t>
            </a:r>
            <a:endParaRPr lang="da-DK" u="sng" dirty="0"/>
          </a:p>
          <a:p>
            <a:pPr algn="ctr"/>
            <a:r>
              <a:rPr lang="da-DK" dirty="0" smtClean="0"/>
              <a:t>Result will be notified for the 1st screening</a:t>
            </a:r>
            <a:r>
              <a:rPr lang="da-DK" dirty="0"/>
              <a:t/>
            </a:r>
            <a:br>
              <a:rPr lang="da-DK" dirty="0"/>
            </a:br>
            <a:r>
              <a:rPr lang="da-DK" i="1" u="sng" dirty="0" smtClean="0"/>
              <a:t>Late June</a:t>
            </a:r>
          </a:p>
          <a:p>
            <a:pPr algn="ctr"/>
            <a:endParaRPr lang="da-DK" dirty="0" smtClean="0"/>
          </a:p>
          <a:p>
            <a:pPr algn="ctr"/>
            <a:r>
              <a:rPr lang="da-DK" dirty="0" err="1" smtClean="0"/>
              <a:t>Contacting</a:t>
            </a:r>
            <a:r>
              <a:rPr lang="da-DK" dirty="0" smtClean="0"/>
              <a:t> the </a:t>
            </a:r>
            <a:r>
              <a:rPr lang="da-DK" dirty="0" err="1" smtClean="0"/>
              <a:t>university</a:t>
            </a:r>
            <a:r>
              <a:rPr lang="da-DK" dirty="0" smtClean="0"/>
              <a:t> of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choice</a:t>
            </a:r>
            <a:r>
              <a:rPr lang="da-DK" dirty="0" smtClean="0"/>
              <a:t> and </a:t>
            </a:r>
            <a:r>
              <a:rPr lang="da-DK" dirty="0" err="1" smtClean="0"/>
              <a:t>get</a:t>
            </a:r>
            <a:r>
              <a:rPr lang="da-DK" dirty="0" smtClean="0"/>
              <a:t> the </a:t>
            </a:r>
            <a:r>
              <a:rPr lang="da-DK" dirty="0" err="1" smtClean="0"/>
              <a:t>acceptance</a:t>
            </a:r>
            <a:r>
              <a:rPr lang="da-DK" dirty="0" smtClean="0"/>
              <a:t> letter </a:t>
            </a:r>
            <a:r>
              <a:rPr lang="da-DK" dirty="0" smtClean="0">
                <a:latin typeface="+mj-lt"/>
              </a:rPr>
              <a:t/>
            </a:r>
            <a:br>
              <a:rPr lang="da-DK" dirty="0" smtClean="0">
                <a:latin typeface="+mj-lt"/>
              </a:rPr>
            </a:br>
            <a:r>
              <a:rPr lang="da-DK" i="1" u="sng" dirty="0" err="1"/>
              <a:t>Late</a:t>
            </a:r>
            <a:r>
              <a:rPr lang="da-DK" i="1" u="sng" dirty="0"/>
              <a:t> </a:t>
            </a:r>
            <a:r>
              <a:rPr lang="da-DK" i="1" u="sng" dirty="0" smtClean="0"/>
              <a:t>August</a:t>
            </a:r>
          </a:p>
          <a:p>
            <a:pPr algn="ctr"/>
            <a:endParaRPr lang="da-DK" i="1" u="sng" dirty="0"/>
          </a:p>
          <a:p>
            <a:pPr algn="ctr"/>
            <a:r>
              <a:rPr lang="da-DK" dirty="0" smtClean="0">
                <a:latin typeface="+mj-lt"/>
              </a:rPr>
              <a:t>‘2nd Screening</a:t>
            </a:r>
          </a:p>
          <a:p>
            <a:pPr algn="ctr"/>
            <a:r>
              <a:rPr lang="da-DK" dirty="0" err="1" smtClean="0"/>
              <a:t>Based</a:t>
            </a:r>
            <a:r>
              <a:rPr lang="da-DK" dirty="0" smtClean="0"/>
              <a:t> on the </a:t>
            </a:r>
            <a:r>
              <a:rPr lang="da-DK" dirty="0" err="1" smtClean="0"/>
              <a:t>Embassy</a:t>
            </a:r>
            <a:r>
              <a:rPr lang="da-DK" dirty="0" smtClean="0"/>
              <a:t> </a:t>
            </a:r>
            <a:r>
              <a:rPr lang="da-DK" dirty="0" err="1" smtClean="0"/>
              <a:t>recommendation</a:t>
            </a:r>
            <a:r>
              <a:rPr lang="da-DK" dirty="0" smtClean="0"/>
              <a:t>, </a:t>
            </a:r>
            <a:r>
              <a:rPr lang="da-DK" dirty="0" err="1" smtClean="0"/>
              <a:t>Monbusho</a:t>
            </a:r>
            <a:r>
              <a:rPr lang="da-DK" dirty="0" smtClean="0"/>
              <a:t> in Tokyo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evaluate</a:t>
            </a:r>
            <a:r>
              <a:rPr lang="da-DK" dirty="0" smtClean="0"/>
              <a:t> the </a:t>
            </a:r>
            <a:r>
              <a:rPr lang="da-DK" dirty="0" err="1" smtClean="0"/>
              <a:t>candiate</a:t>
            </a:r>
            <a:r>
              <a:rPr lang="da-DK" dirty="0" smtClean="0"/>
              <a:t> . </a:t>
            </a:r>
            <a:r>
              <a:rPr lang="da-DK" dirty="0" err="1" smtClean="0"/>
              <a:t>Result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notified</a:t>
            </a:r>
            <a:r>
              <a:rPr lang="da-DK" dirty="0"/>
              <a:t> </a:t>
            </a:r>
            <a:r>
              <a:rPr lang="da-DK" dirty="0" err="1" smtClean="0"/>
              <a:t>around</a:t>
            </a:r>
            <a:r>
              <a:rPr lang="da-DK" dirty="0" smtClean="0"/>
              <a:t> </a:t>
            </a:r>
            <a:r>
              <a:rPr lang="da-DK" i="1" u="sng" dirty="0" smtClean="0"/>
              <a:t>November</a:t>
            </a:r>
          </a:p>
          <a:p>
            <a:pPr algn="ctr"/>
            <a:endParaRPr lang="da-DK" dirty="0"/>
          </a:p>
          <a:p>
            <a:pPr algn="ctr"/>
            <a:r>
              <a:rPr lang="da-DK" dirty="0" smtClean="0">
                <a:latin typeface="+mj-lt"/>
              </a:rPr>
              <a:t>University placement </a:t>
            </a:r>
            <a:br>
              <a:rPr lang="da-DK" dirty="0" smtClean="0">
                <a:latin typeface="+mj-lt"/>
              </a:rPr>
            </a:br>
            <a:r>
              <a:rPr lang="da-DK" i="1" u="sng" dirty="0" err="1" smtClean="0"/>
              <a:t>January</a:t>
            </a:r>
            <a:endParaRPr lang="da-DK" i="1" u="sng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en-GB" dirty="0"/>
          </a:p>
        </p:txBody>
      </p:sp>
      <p:sp>
        <p:nvSpPr>
          <p:cNvPr id="4" name="Nedadgående pil 3"/>
          <p:cNvSpPr/>
          <p:nvPr/>
        </p:nvSpPr>
        <p:spPr>
          <a:xfrm>
            <a:off x="4105387" y="2996952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Nedadgående pil 4"/>
          <p:cNvSpPr/>
          <p:nvPr/>
        </p:nvSpPr>
        <p:spPr>
          <a:xfrm>
            <a:off x="4105387" y="5013176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Nedadgående pil 5"/>
          <p:cNvSpPr/>
          <p:nvPr/>
        </p:nvSpPr>
        <p:spPr>
          <a:xfrm>
            <a:off x="4139952" y="3861048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2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Schedule &amp; </a:t>
            </a:r>
            <a:r>
              <a:rPr lang="da-DK" dirty="0" err="1"/>
              <a:t>Selection</a:t>
            </a:r>
            <a:r>
              <a:rPr lang="da-DK" dirty="0"/>
              <a:t> procedure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a-DK" dirty="0" smtClean="0">
              <a:latin typeface="+mj-lt"/>
            </a:endParaRPr>
          </a:p>
          <a:p>
            <a:pPr algn="ctr"/>
            <a:r>
              <a:rPr lang="da-DK" dirty="0" err="1" smtClean="0">
                <a:latin typeface="+mj-lt"/>
              </a:rPr>
              <a:t>Pre-departure</a:t>
            </a:r>
            <a:r>
              <a:rPr lang="da-DK" dirty="0" smtClean="0">
                <a:latin typeface="+mj-lt"/>
              </a:rPr>
              <a:t> </a:t>
            </a:r>
            <a:r>
              <a:rPr lang="da-DK" dirty="0" err="1" smtClean="0">
                <a:latin typeface="+mj-lt"/>
              </a:rPr>
              <a:t>orientation</a:t>
            </a:r>
            <a:endParaRPr lang="da-DK" dirty="0" smtClean="0">
              <a:latin typeface="+mj-lt"/>
            </a:endParaRPr>
          </a:p>
          <a:p>
            <a:pPr algn="ctr"/>
            <a:r>
              <a:rPr lang="da-DK" dirty="0" smtClean="0"/>
              <a:t>At the </a:t>
            </a:r>
            <a:r>
              <a:rPr lang="da-DK" dirty="0" err="1" smtClean="0"/>
              <a:t>embassy</a:t>
            </a:r>
            <a:r>
              <a:rPr lang="da-DK" dirty="0" smtClean="0"/>
              <a:t> (</a:t>
            </a:r>
            <a:r>
              <a:rPr lang="da-DK" dirty="0" err="1" smtClean="0"/>
              <a:t>processing</a:t>
            </a:r>
            <a:r>
              <a:rPr lang="da-DK" dirty="0" smtClean="0"/>
              <a:t> visa etc.)</a:t>
            </a:r>
          </a:p>
          <a:p>
            <a:pPr algn="ctr"/>
            <a:endParaRPr lang="da-DK" dirty="0"/>
          </a:p>
          <a:p>
            <a:pPr algn="ctr"/>
            <a:r>
              <a:rPr lang="da-DK" dirty="0" err="1" smtClean="0">
                <a:latin typeface="+mj-lt"/>
              </a:rPr>
              <a:t>Tickets</a:t>
            </a:r>
            <a:r>
              <a:rPr lang="da-DK" dirty="0" smtClean="0">
                <a:latin typeface="+mj-lt"/>
              </a:rPr>
              <a:t> </a:t>
            </a:r>
            <a:r>
              <a:rPr lang="da-DK" dirty="0" err="1" smtClean="0">
                <a:latin typeface="+mj-lt"/>
              </a:rPr>
              <a:t>will</a:t>
            </a:r>
            <a:r>
              <a:rPr lang="da-DK" dirty="0" smtClean="0">
                <a:latin typeface="+mj-lt"/>
              </a:rPr>
              <a:t> </a:t>
            </a:r>
            <a:r>
              <a:rPr lang="da-DK" dirty="0" err="1" smtClean="0">
                <a:latin typeface="+mj-lt"/>
              </a:rPr>
              <a:t>be</a:t>
            </a:r>
            <a:r>
              <a:rPr lang="da-DK" dirty="0" smtClean="0">
                <a:latin typeface="+mj-lt"/>
              </a:rPr>
              <a:t> </a:t>
            </a:r>
            <a:r>
              <a:rPr lang="da-DK" dirty="0" err="1" smtClean="0">
                <a:latin typeface="+mj-lt"/>
              </a:rPr>
              <a:t>provided</a:t>
            </a:r>
            <a:r>
              <a:rPr lang="da-DK" dirty="0" smtClean="0">
                <a:latin typeface="+mj-lt"/>
              </a:rPr>
              <a:t> by MEXT</a:t>
            </a:r>
            <a:br>
              <a:rPr lang="da-DK" dirty="0" smtClean="0">
                <a:latin typeface="+mj-lt"/>
              </a:rPr>
            </a:br>
            <a:r>
              <a:rPr lang="da-DK" dirty="0" smtClean="0"/>
              <a:t>(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months</a:t>
            </a:r>
            <a:r>
              <a:rPr lang="da-DK" dirty="0" smtClean="0"/>
              <a:t> </a:t>
            </a:r>
            <a:r>
              <a:rPr lang="da-DK" dirty="0" err="1" smtClean="0"/>
              <a:t>before</a:t>
            </a:r>
            <a:r>
              <a:rPr lang="da-DK" dirty="0" smtClean="0"/>
              <a:t> </a:t>
            </a:r>
            <a:r>
              <a:rPr lang="da-DK" dirty="0" err="1" smtClean="0"/>
              <a:t>departure</a:t>
            </a:r>
            <a:r>
              <a:rPr lang="da-DK" dirty="0" smtClean="0"/>
              <a:t>)</a:t>
            </a:r>
          </a:p>
          <a:p>
            <a:pPr algn="ctr"/>
            <a:endParaRPr lang="da-DK" dirty="0">
              <a:latin typeface="+mj-lt"/>
            </a:endParaRPr>
          </a:p>
          <a:p>
            <a:pPr algn="ctr"/>
            <a:r>
              <a:rPr lang="da-DK" dirty="0" err="1" smtClean="0">
                <a:latin typeface="+mj-lt"/>
              </a:rPr>
              <a:t>Departure</a:t>
            </a:r>
            <a:endParaRPr lang="da-DK" dirty="0" smtClean="0">
              <a:latin typeface="+mj-lt"/>
            </a:endParaRPr>
          </a:p>
          <a:p>
            <a:pPr algn="ctr"/>
            <a:r>
              <a:rPr lang="da-DK" dirty="0" smtClean="0"/>
              <a:t>April (For </a:t>
            </a:r>
            <a:r>
              <a:rPr lang="da-DK" dirty="0" err="1" smtClean="0"/>
              <a:t>those</a:t>
            </a:r>
            <a:r>
              <a:rPr lang="da-DK" dirty="0" smtClean="0"/>
              <a:t> </a:t>
            </a:r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wish</a:t>
            </a:r>
            <a:r>
              <a:rPr lang="da-DK" dirty="0" smtClean="0"/>
              <a:t> to </a:t>
            </a:r>
            <a:r>
              <a:rPr lang="da-DK" dirty="0" err="1" smtClean="0"/>
              <a:t>take</a:t>
            </a:r>
            <a:r>
              <a:rPr lang="da-DK" dirty="0" smtClean="0"/>
              <a:t> 6 </a:t>
            </a:r>
            <a:r>
              <a:rPr lang="da-DK" dirty="0" err="1" smtClean="0"/>
              <a:t>months</a:t>
            </a:r>
            <a:r>
              <a:rPr lang="da-DK" dirty="0" smtClean="0"/>
              <a:t> Japanese </a:t>
            </a:r>
            <a:r>
              <a:rPr lang="da-DK" dirty="0" err="1" smtClean="0"/>
              <a:t>course</a:t>
            </a:r>
            <a:r>
              <a:rPr lang="da-DK" dirty="0" smtClean="0"/>
              <a:t>) or </a:t>
            </a:r>
            <a:r>
              <a:rPr lang="da-DK" dirty="0" err="1" smtClean="0"/>
              <a:t>October</a:t>
            </a:r>
            <a:endParaRPr lang="da-DK" dirty="0" smtClean="0"/>
          </a:p>
          <a:p>
            <a:pPr algn="ctr"/>
            <a:endParaRPr lang="da-DK" dirty="0"/>
          </a:p>
        </p:txBody>
      </p:sp>
      <p:sp>
        <p:nvSpPr>
          <p:cNvPr id="5" name="Nedadgående pil 4"/>
          <p:cNvSpPr/>
          <p:nvPr/>
        </p:nvSpPr>
        <p:spPr>
          <a:xfrm>
            <a:off x="4139952" y="3140968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Nedadgående pil 5"/>
          <p:cNvSpPr/>
          <p:nvPr/>
        </p:nvSpPr>
        <p:spPr>
          <a:xfrm>
            <a:off x="4148336" y="4293096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l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430</TotalTime>
  <Words>285</Words>
  <Application>Microsoft Office PowerPoint</Application>
  <PresentationFormat>画面に合わせる (4:3)</PresentationFormat>
  <Paragraphs>80</Paragraphs>
  <Slides>8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Essentiel</vt:lpstr>
      <vt:lpstr>MEXT Scholarship for Research Students</vt:lpstr>
      <vt:lpstr>Program</vt:lpstr>
      <vt:lpstr>Benefits</vt:lpstr>
      <vt:lpstr>Duration</vt:lpstr>
      <vt:lpstr>Qualifications</vt:lpstr>
      <vt:lpstr>Schedule &amp; Selection procedure</vt:lpstr>
      <vt:lpstr>Schedule &amp; Selection procedure</vt:lpstr>
      <vt:lpstr>Schedule &amp; Selection procedure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MEXT Scholarship for Japanese Studies</dc:title>
  <dc:creator>MOELLER HASEGAWA SHIMA</dc:creator>
  <cp:lastModifiedBy>JSPS3</cp:lastModifiedBy>
  <cp:revision>45</cp:revision>
  <cp:lastPrinted>2018-02-22T08:19:05Z</cp:lastPrinted>
  <dcterms:created xsi:type="dcterms:W3CDTF">2016-02-17T08:13:07Z</dcterms:created>
  <dcterms:modified xsi:type="dcterms:W3CDTF">2018-02-22T11:02:10Z</dcterms:modified>
</cp:coreProperties>
</file>